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6" d="100"/>
          <a:sy n="96" d="100"/>
        </p:scale>
        <p:origin x="141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List_of_Falcon_9_and_Falcon_Heavy_launche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44826" y="1381539"/>
            <a:ext cx="10613146" cy="415455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sz="2200" dirty="0">
                <a:solidFill>
                  <a:schemeClr val="tx1"/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1800" dirty="0">
                <a:solidFill>
                  <a:schemeClr val="tx1"/>
                </a:solidFill>
                <a:latin typeface="Abadi" panose="020B0604020104020204" pitchFamily="34" charset="0"/>
              </a:rPr>
              <a:t>Data Collection through API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1800" dirty="0">
                <a:solidFill>
                  <a:schemeClr val="tx1"/>
                </a:solidFill>
                <a:latin typeface="Abadi" panose="020B0604020104020204" pitchFamily="34" charset="0"/>
              </a:rPr>
              <a:t>Data Collection with Web Scraping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1800" dirty="0">
                <a:solidFill>
                  <a:schemeClr val="tx1"/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1800" dirty="0">
                <a:solidFill>
                  <a:schemeClr val="tx1"/>
                </a:solidFill>
                <a:latin typeface="Abadi" panose="020B0604020104020204" pitchFamily="34" charset="0"/>
              </a:rPr>
              <a:t>Exploratory data analysis using SQL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1800" dirty="0">
                <a:solidFill>
                  <a:schemeClr val="tx1"/>
                </a:solidFill>
                <a:latin typeface="Abadi" panose="020B0604020104020204" pitchFamily="34" charset="0"/>
              </a:rPr>
              <a:t>Exploratory data analysis understanding Data Visualization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1800" dirty="0">
                <a:solidFill>
                  <a:schemeClr val="tx1"/>
                </a:solidFill>
                <a:latin typeface="Abadi" panose="020B0604020104020204" pitchFamily="34" charset="0"/>
              </a:rPr>
              <a:t>Interactive visual analytics using Folium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1800" dirty="0">
                <a:solidFill>
                  <a:schemeClr val="tx1"/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CA" sz="18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sz="2200" dirty="0">
                <a:solidFill>
                  <a:schemeClr val="tx1"/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1800" dirty="0">
                <a:solidFill>
                  <a:schemeClr val="tx1"/>
                </a:solidFill>
                <a:latin typeface="Abadi" panose="020B0604020104020204" pitchFamily="34" charset="0"/>
              </a:rPr>
              <a:t>Exploratory Data Analysis result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1800" dirty="0">
                <a:solidFill>
                  <a:schemeClr val="tx1"/>
                </a:solidFill>
                <a:latin typeface="Abadi" panose="020B0604020104020204" pitchFamily="34" charset="0"/>
              </a:rPr>
              <a:t>Interactive analytics in screenshots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1800" dirty="0">
                <a:solidFill>
                  <a:schemeClr val="tx1"/>
                </a:solidFill>
                <a:latin typeface="Abadi" panose="020B0604020104020204" pitchFamily="34" charset="0"/>
              </a:rPr>
              <a:t>Predictive Analytics result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CA" sz="2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530576"/>
            <a:ext cx="10530114" cy="45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 </a:t>
            </a:r>
          </a:p>
          <a:p>
            <a:pPr lvl="1"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recent successes in private space travel, space industry is becoming accessible. Cost of launch continues to remain a competitive advantage against competitors who want enter the space race</a:t>
            </a:r>
          </a:p>
          <a:p>
            <a:pPr lvl="1"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with its first stage reuse capabilities offers a key advantage against its competitors. SpaceX launch costs is about 62 million dollars &amp; SpaceX can reuse stage 1 for future launches to allow for SpaceX to have a competitive advantage.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Problems you want to find answers</a:t>
            </a:r>
          </a:p>
          <a:p>
            <a:pPr lvl="1"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to determine a successfully landing.</a:t>
            </a:r>
          </a:p>
          <a:p>
            <a:pPr lvl="1"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effect do various variables have on the landings.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operating conditions are required to ensure a successful landings.</a:t>
            </a:r>
          </a:p>
          <a:p>
            <a:pPr lvl="1"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Understand how launch sites can effect success rates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99593"/>
            <a:ext cx="10590415" cy="5138044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00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sz="3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tx1"/>
                </a:solidFill>
                <a:latin typeface="Abadi"/>
              </a:rPr>
              <a:t>Data collection methodology: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000" dirty="0">
                <a:solidFill>
                  <a:schemeClr val="tx1"/>
                </a:solidFill>
                <a:latin typeface="Abadi"/>
              </a:rPr>
              <a:t>SpaceX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000" dirty="0">
                <a:solidFill>
                  <a:schemeClr val="tx1"/>
                </a:solidFill>
                <a:latin typeface="Abadi"/>
              </a:rPr>
              <a:t>Web scrap Falcon 9 and Falcon Heavy launch records from Wikipedia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000" dirty="0">
                <a:solidFill>
                  <a:schemeClr val="tx1"/>
                </a:solidFill>
                <a:latin typeface="Abadi"/>
              </a:rPr>
              <a:t>Wikipedia URL: </a:t>
            </a:r>
            <a:r>
              <a:rPr lang="en-US" sz="6000" dirty="0">
                <a:solidFill>
                  <a:schemeClr val="tx1"/>
                </a:solidFill>
                <a:latin typeface="Abadi"/>
                <a:hlinkClick r:id="rId4"/>
              </a:rPr>
              <a:t>https://en.wikipedia.org/wiki/List_of_Falcon_9_and_Falcon_Heavy_launches</a:t>
            </a:r>
            <a:r>
              <a:rPr lang="en-US" sz="6000" dirty="0">
                <a:solidFill>
                  <a:schemeClr val="tx1"/>
                </a:solidFill>
                <a:latin typeface="Abadi"/>
              </a:rPr>
              <a:t>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tx1"/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000" dirty="0">
                <a:solidFill>
                  <a:schemeClr val="tx1"/>
                </a:solidFill>
                <a:latin typeface="Abadi"/>
              </a:rPr>
              <a:t>Determined labels for training the supervised models by converting mission outcomes in to training labels (0-unsuccessful, 1-successful)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000" dirty="0">
                <a:solidFill>
                  <a:schemeClr val="tx1"/>
                </a:solidFill>
                <a:latin typeface="Abadi"/>
              </a:rPr>
              <a:t>One-hot encoding was applied to categorical features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tx1"/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tx1"/>
                </a:solidFill>
                <a:latin typeface="Abadi"/>
              </a:rPr>
              <a:t>Perform interactive visual analytics using Folium and </a:t>
            </a:r>
            <a:r>
              <a:rPr lang="en-US" sz="6400" dirty="0" err="1">
                <a:solidFill>
                  <a:schemeClr val="tx1"/>
                </a:solidFill>
                <a:latin typeface="Abadi"/>
              </a:rPr>
              <a:t>Plotly</a:t>
            </a:r>
            <a:r>
              <a:rPr lang="en-US" sz="6400" dirty="0">
                <a:solidFill>
                  <a:schemeClr val="tx1"/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tx1"/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000" dirty="0">
                <a:solidFill>
                  <a:schemeClr val="tx1"/>
                </a:solidFill>
                <a:latin typeface="Abadi"/>
              </a:rPr>
              <a:t>How to build, tune, evaluate classification models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70991"/>
            <a:ext cx="10515600" cy="470597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launch &amp; Relevant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Read .json: Used a .json() function call using python pandas dataframe using .json_normalize() to use on the response data.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 new Dataframe to CSV format (to use in later steps/phases)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Sources of Data: SpaceX API &amp; web scraping from Wikipedia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Falson9 html page: HTTP GET method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from HTML response for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Parse the table and convert it to a pandas dataframe on-going analysis.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0E9B10-19A8-4693-C69A-133AB1FD1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669" y="1800225"/>
            <a:ext cx="5461000" cy="419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2178</TotalTime>
  <Words>1644</Words>
  <Application>Microsoft Office PowerPoint</Application>
  <PresentationFormat>Widescreen</PresentationFormat>
  <Paragraphs>258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Randeep Dosanjh</cp:lastModifiedBy>
  <cp:revision>207</cp:revision>
  <dcterms:created xsi:type="dcterms:W3CDTF">2021-04-29T18:58:34Z</dcterms:created>
  <dcterms:modified xsi:type="dcterms:W3CDTF">2024-09-15T20:59:52Z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